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68FE8-2A77-4CD7-ABE1-ACFAF61CFACA}" type="datetimeFigureOut">
              <a:rPr lang="nl-NL"/>
              <a:t>28-6-2016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0A793-3FBD-41C5-ADF8-4BD02D394FD7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9565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0A793-3FBD-41C5-ADF8-4BD02D394FD7}" type="slidenum">
              <a:rPr lang="nl-NL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4218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0A793-3FBD-41C5-ADF8-4BD02D394FD7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4343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AE-05AE-45F8-9070-09937B34AD5D}" type="datetimeFigureOut">
              <a:rPr lang="nl-NL" smtClean="0"/>
              <a:t>28-6-2016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C5F1-3835-4B27-8035-74D3469EC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0199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AE-05AE-45F8-9070-09937B34AD5D}" type="datetimeFigureOut">
              <a:rPr lang="nl-NL" smtClean="0"/>
              <a:t>28-6-2016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C5F1-3835-4B27-8035-74D3469EC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261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AE-05AE-45F8-9070-09937B34AD5D}" type="datetimeFigureOut">
              <a:rPr lang="nl-NL" smtClean="0"/>
              <a:t>28-6-2016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C5F1-3835-4B27-8035-74D3469EC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035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nl-NL" dirty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AE-05AE-45F8-9070-09937B34AD5D}" type="datetimeFigureOut">
              <a:rPr lang="nl-NL" smtClean="0"/>
              <a:t>28-6-2016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C5F1-3835-4B27-8035-74D3469EC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6367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nl-NL" dirty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AE-05AE-45F8-9070-09937B34AD5D}" type="datetimeFigureOut">
              <a:rPr lang="nl-NL" smtClean="0"/>
              <a:t>28-6-2016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C5F1-3835-4B27-8035-74D3469EC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4017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dirty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AE-05AE-45F8-9070-09937B34AD5D}" type="datetimeFigureOut">
              <a:rPr lang="nl-NL" smtClean="0"/>
              <a:t>28-6-2016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C5F1-3835-4B27-8035-74D3469EC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896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dirty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AE-05AE-45F8-9070-09937B34AD5D}" type="datetimeFigureOut">
              <a:rPr lang="nl-NL" smtClean="0"/>
              <a:t>28-6-2016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C5F1-3835-4B27-8035-74D3469EC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8849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AE-05AE-45F8-9070-09937B34AD5D}" type="datetimeFigureOut">
              <a:rPr lang="nl-NL" smtClean="0"/>
              <a:t>28-6-2016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C5F1-3835-4B27-8035-74D3469EC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1980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AE-05AE-45F8-9070-09937B34AD5D}" type="datetimeFigureOut">
              <a:rPr lang="nl-NL" smtClean="0"/>
              <a:t>28-6-2016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C5F1-3835-4B27-8035-74D3469EC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9503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AE-05AE-45F8-9070-09937B34AD5D}" type="datetimeFigureOut">
              <a:rPr lang="nl-NL" smtClean="0"/>
              <a:t>28-6-2016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C5F1-3835-4B27-8035-74D3469EC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4285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AE-05AE-45F8-9070-09937B34AD5D}" type="datetimeFigureOut">
              <a:rPr lang="nl-NL" smtClean="0"/>
              <a:t>28-6-2016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C5F1-3835-4B27-8035-74D3469EC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2359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AE-05AE-45F8-9070-09937B34AD5D}" type="datetimeFigureOut">
              <a:rPr lang="nl-NL" smtClean="0"/>
              <a:t>28-6-2016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C5F1-3835-4B27-8035-74D3469EC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823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AE-05AE-45F8-9070-09937B34AD5D}" type="datetimeFigureOut">
              <a:rPr lang="nl-NL" smtClean="0"/>
              <a:t>28-6-2016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C5F1-3835-4B27-8035-74D3469EC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493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AE-05AE-45F8-9070-09937B34AD5D}" type="datetimeFigureOut">
              <a:rPr lang="nl-NL" smtClean="0"/>
              <a:t>28-6-2016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C5F1-3835-4B27-8035-74D3469EC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9543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AE-05AE-45F8-9070-09937B34AD5D}" type="datetimeFigureOut">
              <a:rPr lang="nl-NL" smtClean="0"/>
              <a:t>28-6-2016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C5F1-3835-4B27-8035-74D3469EC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712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AE-05AE-45F8-9070-09937B34AD5D}" type="datetimeFigureOut">
              <a:rPr lang="nl-NL" smtClean="0"/>
              <a:t>28-6-2016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C5F1-3835-4B27-8035-74D3469EC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269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3C2753AE-05AE-45F8-9070-09937B34AD5D}" type="datetimeFigureOut">
              <a:rPr lang="nl-NL" smtClean="0"/>
              <a:t>28-6-2016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2666C5F1-3835-4B27-8035-74D3469EC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5280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C2753AE-05AE-45F8-9070-09937B34AD5D}" type="datetimeFigureOut">
              <a:rPr lang="nl-NL" smtClean="0"/>
              <a:t>28-6-2016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666C5F1-3835-4B27-8035-74D3469EC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9150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Jan </a:t>
            </a:r>
            <a:r>
              <a:rPr lang="nl-NL" dirty="0" err="1"/>
              <a:t>Kralt</a:t>
            </a:r>
            <a:br>
              <a:rPr lang="nl-NL" dirty="0"/>
            </a:br>
            <a:r>
              <a:rPr lang="nl-NL" dirty="0"/>
              <a:t>Joël Shahzad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79767" y="3886200"/>
            <a:ext cx="8676222" cy="1905000"/>
          </a:xfrm>
        </p:spPr>
        <p:txBody>
          <a:bodyPr/>
          <a:lstStyle/>
          <a:p>
            <a:r>
              <a:rPr lang="nl-NL" dirty="0"/>
              <a:t>H4</a:t>
            </a:r>
          </a:p>
        </p:txBody>
      </p:sp>
    </p:spTree>
    <p:extLst>
      <p:ext uri="{BB962C8B-B14F-4D97-AF65-F5344CB8AC3E}">
        <p14:creationId xmlns:p14="http://schemas.microsoft.com/office/powerpoint/2010/main" val="4006147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inspiratie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141413" y="1835445"/>
            <a:ext cx="9905998" cy="31242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Onze inspiratie:</a:t>
            </a:r>
          </a:p>
          <a:p>
            <a:r>
              <a:rPr lang="nl-NL" dirty="0"/>
              <a:t>We konden geen architect vinden waarvan wij ons idee hebben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36" y="2724150"/>
            <a:ext cx="5155333" cy="343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61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3" y="51093"/>
            <a:ext cx="9905998" cy="1905000"/>
          </a:xfrm>
        </p:spPr>
        <p:txBody>
          <a:bodyPr/>
          <a:lstStyle/>
          <a:p>
            <a:r>
              <a:rPr lang="nl-NL"/>
              <a:t>inspiratie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41413" y="1909912"/>
            <a:ext cx="9905998" cy="31242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Wij hebben veel inspiratie gehaald uit de schilderijen van: Piet Mondriaan</a:t>
            </a:r>
          </a:p>
          <a:p>
            <a:r>
              <a:rPr lang="nl-NL" dirty="0"/>
              <a:t>Vooral de kleuren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664" y="2414409"/>
            <a:ext cx="3368750" cy="388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53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uiteindelijke resultaat</a:t>
            </a:r>
          </a:p>
        </p:txBody>
      </p:sp>
      <p:pic>
        <p:nvPicPr>
          <p:cNvPr id="4" name="Tijdelijke aanduiding voor inhoud 3" descr="IMG_022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340000">
            <a:off x="11725" y="2842139"/>
            <a:ext cx="4193467" cy="3132013"/>
          </a:xfrm>
        </p:spPr>
      </p:pic>
      <p:pic>
        <p:nvPicPr>
          <p:cNvPr id="5" name="Afbeelding 4" descr="IMG_0227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24929" y="2831725"/>
            <a:ext cx="4085108" cy="3062075"/>
          </a:xfrm>
          <a:prstGeom prst="rect">
            <a:avLst/>
          </a:prstGeom>
        </p:spPr>
      </p:pic>
      <p:pic>
        <p:nvPicPr>
          <p:cNvPr id="7" name="Afbeelding 6" descr="IMG_022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79211" y="2788453"/>
            <a:ext cx="4143452" cy="310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88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2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4325" y="1123870"/>
            <a:ext cx="5847267" cy="4395048"/>
          </a:xfrm>
          <a:prstGeom prst="rect">
            <a:avLst/>
          </a:prstGeom>
        </p:spPr>
      </p:pic>
      <p:pic>
        <p:nvPicPr>
          <p:cNvPr id="3" name="Afbeelding 2" descr="IMG_02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30338" y="1117683"/>
            <a:ext cx="5893768" cy="441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864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aster">
  <a:themeElements>
    <a:clrScheme name="Raster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Raster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aster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1</TotalTime>
  <Words>30</Words>
  <Application>Microsoft Office PowerPoint</Application>
  <PresentationFormat>Breedbeeld</PresentationFormat>
  <Paragraphs>11</Paragraphs>
  <Slides>5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6" baseType="lpstr">
      <vt:lpstr>Raster</vt:lpstr>
      <vt:lpstr>Jan Kralt Joël Shahzad</vt:lpstr>
      <vt:lpstr>inspiratie</vt:lpstr>
      <vt:lpstr>inspiratie</vt:lpstr>
      <vt:lpstr>Het uiteindelijke resultaat</vt:lpstr>
      <vt:lpstr>PowerPoint-presentatie</vt:lpstr>
    </vt:vector>
  </TitlesOfParts>
  <Company>GSR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 Kralt Joël Shahzad</dc:title>
  <dc:creator>Joël Shahzad (L110315)</dc:creator>
  <cp:lastModifiedBy>Joël Shahzad (L110315)</cp:lastModifiedBy>
  <cp:revision>16</cp:revision>
  <dcterms:created xsi:type="dcterms:W3CDTF">2016-06-14T09:38:28Z</dcterms:created>
  <dcterms:modified xsi:type="dcterms:W3CDTF">2016-06-28T11:47:16Z</dcterms:modified>
</cp:coreProperties>
</file>